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6"/>
  </p:notesMasterIdLst>
  <p:handoutMasterIdLst>
    <p:handoutMasterId r:id="rId7"/>
  </p:handoutMasterIdLst>
  <p:sldIdLst>
    <p:sldId id="310" r:id="rId2"/>
    <p:sldId id="311" r:id="rId3"/>
    <p:sldId id="312" r:id="rId4"/>
    <p:sldId id="313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E1EB4B8B-3FFB-466F-8B25-4385C2BBFF2A}">
          <p14:sldIdLst>
            <p14:sldId id="310"/>
            <p14:sldId id="311"/>
            <p14:sldId id="312"/>
            <p14:sldId id="3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FFFFFF"/>
    <a:srgbClr val="31719C"/>
    <a:srgbClr val="215968"/>
    <a:srgbClr val="003399"/>
    <a:srgbClr val="3366FF"/>
    <a:srgbClr val="FF5050"/>
    <a:srgbClr val="4BACC6"/>
    <a:srgbClr val="21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29" autoAdjust="0"/>
    <p:restoredTop sz="97927" autoAdjust="0"/>
  </p:normalViewPr>
  <p:slideViewPr>
    <p:cSldViewPr snapToGrid="0">
      <p:cViewPr varScale="1">
        <p:scale>
          <a:sx n="109" d="100"/>
          <a:sy n="109" d="100"/>
        </p:scale>
        <p:origin x="179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78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36984-1F7C-4792-8DFF-D2278287985C}" type="datetimeFigureOut">
              <a:rPr lang="zh-TW" altLang="en-US" smtClean="0"/>
              <a:t>2024/3/13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1DABE-5602-4D7F-BE49-E6AB07AF2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1935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01D8B-F991-4C3B-88B2-B4A778F466C0}" type="datetimeFigureOut">
              <a:rPr lang="zh-TW" altLang="en-US" smtClean="0"/>
              <a:pPr/>
              <a:t>2024/3/13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5C41E4-FDDD-4633-A7EA-93812F5D85F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1871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ACC56-AB4A-4B3D-9E3E-4E558A6F03B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2024/3/13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FA312-7A25-472F-8C83-449DA8FF42C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341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8" name="日期版面配置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C79287-77DF-4651-8654-90726217EB8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2024/3/13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頁尾版面配置區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C96A37-EBB9-43AF-BFC9-BB6F6E2DC954}" type="slidenum">
              <a:rPr lang="zh-TW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TW" altLang="en-US"/>
          </a:p>
        </p:txBody>
      </p:sp>
      <p:sp>
        <p:nvSpPr>
          <p:cNvPr id="11" name="標題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794625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9E1F1-9CE6-4B4A-8420-C3F9F043E17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2024/3/13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A876A-FF3C-4914-AADA-52382E573F3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7049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FA1A5-8E24-4000-B17A-9BD1ADE88DC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2024/3/13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EEB64-CFF4-4B73-A7C4-9ED25CC449F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3235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465DA-A5C1-4AE2-846A-785895254A6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2024/3/13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3BBC9-1782-4346-9096-920CCEE67FD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4471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FB32-DCE1-4C76-BC91-A28D86C4E59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2024/3/13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654D1-F820-4C8C-99F6-6F4DA0FA224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064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2DA4E-1DF4-4207-9CC9-26ED218F4A2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2024/3/13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B2CF1-F79B-41C3-9EB2-07A49852E5C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6672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982F8-5E6E-4155-83E6-728EE915312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2024/3/13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71EF5-8CEF-48F7-A4EF-05A46478D60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93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48572-D27E-40E6-AB2B-BA1F5C5EC58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2024/3/13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E6749-576F-46B3-84C5-376C9B1EDC3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406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C03B0-7AC8-4D57-96A3-2208532C370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2024/3/13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108AC-EDE4-43FB-B368-67C835F9857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338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14BB7-77A6-44A5-9C1E-1A23C0A26EA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2024/3/13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A8DF0-2CF1-45D3-AFBA-1B0976BAA8C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5796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4C79287-77DF-4651-8654-90726217EB8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2024/3/13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C96A37-EBB9-43AF-BFC9-BB6F6E2DC954}" type="slidenum">
              <a:rPr lang="zh-TW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TW" altLang="en-US"/>
          </a:p>
        </p:txBody>
      </p:sp>
      <p:pic>
        <p:nvPicPr>
          <p:cNvPr id="1031" name="Picture 12" descr="亞東醫院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19250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4450"/>
            <a:ext cx="161925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 userDrawn="1"/>
        </p:nvSpPr>
        <p:spPr>
          <a:xfrm rot="1406391">
            <a:off x="7637380" y="292139"/>
            <a:ext cx="174084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</a:t>
            </a:r>
            <a:endParaRPr lang="zh-TW" altLang="en-US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5338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 baseline="0">
          <a:solidFill>
            <a:srgbClr val="215968"/>
          </a:solidFill>
          <a:latin typeface="Times New Roman" panose="02020603050405020304" pitchFamily="18" charset="0"/>
          <a:ea typeface="標楷體" panose="03000509000000000000" pitchFamily="65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D58338F-3FB7-4CDF-9486-0D552D85A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B2CF1-F79B-41C3-9EB2-07A49852E5C7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6C13800-D0BB-4DC8-B47B-291A97C32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" y="0"/>
            <a:ext cx="9138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80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4A6C229-24B2-4C53-AD6C-FF6A2DB25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B2CF1-F79B-41C3-9EB2-07A49852E5C7}" type="slidenum">
              <a:rPr lang="zh-TW" altLang="en-US" smtClean="0"/>
              <a:pPr>
                <a:defRPr/>
              </a:pPr>
              <a:t>2</a:t>
            </a:fld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239F23E-046B-43BB-8299-E5CD55DD2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" y="0"/>
            <a:ext cx="913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87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D1C7D10-2051-48DD-895F-2E8766251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B2CF1-F79B-41C3-9EB2-07A49852E5C7}" type="slidenum">
              <a:rPr lang="zh-TW" altLang="en-US" smtClean="0"/>
              <a:pPr>
                <a:defRPr/>
              </a:pPr>
              <a:t>3</a:t>
            </a:fld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4468EA0-DFB7-46E5-9B3E-FAA555244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64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488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D1E9852-1F7E-422F-9F9B-6DF547638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B2CF1-F79B-41C3-9EB2-07A49852E5C7}" type="slidenum">
              <a:rPr lang="zh-TW" altLang="en-US" smtClean="0"/>
              <a:pPr>
                <a:defRPr/>
              </a:pPr>
              <a:t>4</a:t>
            </a:fld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47DA3BA-3EA4-400C-B173-A1E4140C5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" y="0"/>
            <a:ext cx="9132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246216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13825</TotalTime>
  <Words>4</Words>
  <Application>Microsoft Office PowerPoint</Application>
  <PresentationFormat>如螢幕大小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0" baseType="lpstr">
      <vt:lpstr>新細明體</vt:lpstr>
      <vt:lpstr>標楷體</vt:lpstr>
      <vt:lpstr>Arial</vt:lpstr>
      <vt:lpstr>Calibri</vt:lpstr>
      <vt:lpstr>Times New Roman</vt:lpstr>
      <vt:lpstr>2_Office 佈景主題</vt:lpstr>
      <vt:lpstr>PowerPoint 簡報</vt:lpstr>
      <vt:lpstr>PowerPoint 簡報</vt:lpstr>
      <vt:lpstr>PowerPoint 簡報</vt:lpstr>
      <vt:lpstr>PowerPoint 簡報</vt:lpstr>
    </vt:vector>
  </TitlesOfParts>
  <Company>FarEasternMemorialHospital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劉奕汎</dc:creator>
  <cp:lastModifiedBy>劉奕汎</cp:lastModifiedBy>
  <cp:revision>1006</cp:revision>
  <dcterms:created xsi:type="dcterms:W3CDTF">2017-02-02T06:58:45Z</dcterms:created>
  <dcterms:modified xsi:type="dcterms:W3CDTF">2024-03-13T02:40:26Z</dcterms:modified>
</cp:coreProperties>
</file>